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4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7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5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4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7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65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83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44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90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00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FDE3-82B4-46F1-A6C6-75423E85E9BE}" type="datetimeFigureOut">
              <a:rPr lang="zh-TW" altLang="en-US" smtClean="0"/>
              <a:t>2014/11/30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69C9-0D89-4B33-8004-330BBA5CE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944216" cy="192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169"/>
            <a:ext cx="1978208" cy="185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0952"/>
            <a:ext cx="1895011" cy="1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2" y="2725343"/>
            <a:ext cx="2060555" cy="176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665"/>
            <a:ext cx="2016224" cy="181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51" y="2728801"/>
            <a:ext cx="1975525" cy="17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38" y="2738030"/>
            <a:ext cx="1516465" cy="17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85" y="443681"/>
            <a:ext cx="1707634" cy="16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896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dragon</dc:creator>
  <cp:lastModifiedBy>dragon</cp:lastModifiedBy>
  <cp:revision>9</cp:revision>
  <dcterms:created xsi:type="dcterms:W3CDTF">2014-11-29T17:51:00Z</dcterms:created>
  <dcterms:modified xsi:type="dcterms:W3CDTF">2014-11-30T17:07:23Z</dcterms:modified>
</cp:coreProperties>
</file>